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E626-1A55-4584-B03A-3BA3C783861E}" type="datetimeFigureOut">
              <a:rPr lang="en-CA" smtClean="0"/>
              <a:t>13/03/2013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1F98-0926-4E66-B743-5687A45E71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120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E626-1A55-4584-B03A-3BA3C783861E}" type="datetimeFigureOut">
              <a:rPr lang="en-CA" smtClean="0"/>
              <a:t>13/03/2013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1F98-0926-4E66-B743-5687A45E71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833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E626-1A55-4584-B03A-3BA3C783861E}" type="datetimeFigureOut">
              <a:rPr lang="en-CA" smtClean="0"/>
              <a:t>13/03/2013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1F98-0926-4E66-B743-5687A45E71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442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E626-1A55-4584-B03A-3BA3C783861E}" type="datetimeFigureOut">
              <a:rPr lang="en-CA" smtClean="0"/>
              <a:t>13/03/2013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1F98-0926-4E66-B743-5687A45E71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175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E626-1A55-4584-B03A-3BA3C783861E}" type="datetimeFigureOut">
              <a:rPr lang="en-CA" smtClean="0"/>
              <a:t>13/03/2013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1F98-0926-4E66-B743-5687A45E71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034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E626-1A55-4584-B03A-3BA3C783861E}" type="datetimeFigureOut">
              <a:rPr lang="en-CA" smtClean="0"/>
              <a:t>13/03/2013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1F98-0926-4E66-B743-5687A45E71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317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E626-1A55-4584-B03A-3BA3C783861E}" type="datetimeFigureOut">
              <a:rPr lang="en-CA" smtClean="0"/>
              <a:t>13/03/2013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1F98-0926-4E66-B743-5687A45E71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673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E626-1A55-4584-B03A-3BA3C783861E}" type="datetimeFigureOut">
              <a:rPr lang="en-CA" smtClean="0"/>
              <a:t>13/03/2013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1F98-0926-4E66-B743-5687A45E71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4536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E626-1A55-4584-B03A-3BA3C783861E}" type="datetimeFigureOut">
              <a:rPr lang="en-CA" smtClean="0"/>
              <a:t>13/03/2013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1F98-0926-4E66-B743-5687A45E71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9580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E626-1A55-4584-B03A-3BA3C783861E}" type="datetimeFigureOut">
              <a:rPr lang="en-CA" smtClean="0"/>
              <a:t>13/03/2013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1F98-0926-4E66-B743-5687A45E71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895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E626-1A55-4584-B03A-3BA3C783861E}" type="datetimeFigureOut">
              <a:rPr lang="en-CA" smtClean="0"/>
              <a:t>13/03/2013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1F98-0926-4E66-B743-5687A45E71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976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7E626-1A55-4584-B03A-3BA3C783861E}" type="datetimeFigureOut">
              <a:rPr lang="en-CA" smtClean="0"/>
              <a:t>13/03/2013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41F98-0926-4E66-B743-5687A45E71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590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68" y="0"/>
            <a:ext cx="5338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01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31" y="0"/>
            <a:ext cx="5371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1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31" y="0"/>
            <a:ext cx="5371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1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31" y="0"/>
            <a:ext cx="5371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1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31" y="0"/>
            <a:ext cx="5371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1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920" y="0"/>
            <a:ext cx="5378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1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920" y="0"/>
            <a:ext cx="5378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1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31" y="0"/>
            <a:ext cx="5371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1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31" y="0"/>
            <a:ext cx="5371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1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920" y="0"/>
            <a:ext cx="5378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97" y="0"/>
            <a:ext cx="53452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09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68" y="0"/>
            <a:ext cx="5338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97" y="0"/>
            <a:ext cx="53452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31" y="0"/>
            <a:ext cx="5371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31" y="0"/>
            <a:ext cx="5371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31" y="0"/>
            <a:ext cx="5371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31" y="0"/>
            <a:ext cx="5371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1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31" y="0"/>
            <a:ext cx="5371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1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District #36 (Surrey)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Library</dc:creator>
  <cp:lastModifiedBy>Library</cp:lastModifiedBy>
  <cp:revision>2</cp:revision>
  <dcterms:created xsi:type="dcterms:W3CDTF">2013-03-13T21:07:37Z</dcterms:created>
  <dcterms:modified xsi:type="dcterms:W3CDTF">2013-03-13T21:14:08Z</dcterms:modified>
</cp:coreProperties>
</file>